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2A931-B3AA-48B5-A38D-40B1483D427A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7DA62-10BB-4A63-A456-14852651A3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"/>
          <a:ext cx="9144000" cy="68623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647366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behavior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The way</a:t>
                      </a:r>
                      <a:r>
                        <a:rPr lang="en-US" sz="2800" baseline="0" dirty="0" smtClean="0"/>
                        <a:t> someone acts. What they do.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5900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curious</a:t>
                      </a:r>
                    </a:p>
                    <a:p>
                      <a:pPr algn="ctr"/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Wanting to know something.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7366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imitated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Copied or did the</a:t>
                      </a:r>
                      <a:r>
                        <a:rPr lang="en-US" sz="2800" baseline="0" dirty="0" smtClean="0"/>
                        <a:t> same thing as someone else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7366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motion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Motion moving around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mischievous boy 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362200" cy="1517397"/>
          </a:xfrm>
          <a:prstGeom prst="rect">
            <a:avLst/>
          </a:prstGeom>
          <a:noFill/>
        </p:spPr>
      </p:pic>
      <p:pic>
        <p:nvPicPr>
          <p:cNvPr id="12292" name="Picture 4" descr="Curious girl is looking through magnifying glass 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828800"/>
            <a:ext cx="2057400" cy="1725295"/>
          </a:xfrm>
          <a:prstGeom prst="rect">
            <a:avLst/>
          </a:prstGeom>
          <a:noFill/>
        </p:spPr>
      </p:pic>
      <p:pic>
        <p:nvPicPr>
          <p:cNvPr id="12294" name="Picture 6" descr="Sibling Imitation 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5400" y="3657600"/>
            <a:ext cx="2006600" cy="1504950"/>
          </a:xfrm>
          <a:prstGeom prst="rect">
            <a:avLst/>
          </a:prstGeom>
          <a:noFill/>
        </p:spPr>
      </p:pic>
      <p:pic>
        <p:nvPicPr>
          <p:cNvPr id="12296" name="Picture 8" descr="Car in motion blur 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5257800"/>
            <a:ext cx="2438400" cy="157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02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627573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illness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 </a:t>
                      </a:r>
                    </a:p>
                    <a:p>
                      <a:pPr algn="ctr"/>
                      <a:r>
                        <a:rPr lang="en-US" sz="3200" dirty="0" smtClean="0"/>
                        <a:t>being</a:t>
                      </a:r>
                      <a:r>
                        <a:rPr lang="en-US" sz="3200" baseline="0" dirty="0" smtClean="0"/>
                        <a:t> sick or not feeling well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2882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silence</a:t>
                      </a:r>
                    </a:p>
                    <a:p>
                      <a:pPr algn="ctr"/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totally</a:t>
                      </a:r>
                      <a:r>
                        <a:rPr lang="en-US" sz="3200" baseline="0" dirty="0" smtClean="0"/>
                        <a:t> quiet no noise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7573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darkness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no light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27573">
                <a:tc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knowledge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Information or facts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Sick child boy being checked for fever and illness while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0"/>
            <a:ext cx="2133600" cy="1524001"/>
          </a:xfrm>
          <a:prstGeom prst="rect">
            <a:avLst/>
          </a:prstGeom>
          <a:noFill/>
        </p:spPr>
      </p:pic>
      <p:pic>
        <p:nvPicPr>
          <p:cNvPr id="1030" name="Picture 6" descr="Shone circle of the moon in darkness on a background of the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581400"/>
            <a:ext cx="2286000" cy="1524000"/>
          </a:xfrm>
          <a:prstGeom prst="rect">
            <a:avLst/>
          </a:prstGeom>
          <a:noFill/>
        </p:spPr>
      </p:pic>
      <p:pic>
        <p:nvPicPr>
          <p:cNvPr id="1032" name="Picture 8" descr="Pretty woman shows silence gesture touching her lips 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676400"/>
            <a:ext cx="1524000" cy="1845658"/>
          </a:xfrm>
          <a:prstGeom prst="rect">
            <a:avLst/>
          </a:prstGeom>
          <a:noFill/>
        </p:spPr>
      </p:pic>
      <p:pic>
        <p:nvPicPr>
          <p:cNvPr id="1034" name="Picture 10" descr="Knowledge is Where Facts and Beliefs Overlap Venn Diagram -"/>
          <p:cNvPicPr>
            <a:picLocks noChangeAspect="1" noChangeArrowheads="1"/>
          </p:cNvPicPr>
          <p:nvPr/>
        </p:nvPicPr>
        <p:blipFill>
          <a:blip r:embed="rId5" cstate="print"/>
          <a:srcRect t="14530" b="17094"/>
          <a:stretch>
            <a:fillRect/>
          </a:stretch>
        </p:blipFill>
        <p:spPr bwMode="auto">
          <a:xfrm>
            <a:off x="6248400" y="5257800"/>
            <a:ext cx="2667000" cy="142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50</Words>
  <Application>Microsoft Office PowerPoint</Application>
  <PresentationFormat>On-screen Show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4</cp:revision>
  <dcterms:created xsi:type="dcterms:W3CDTF">2013-12-03T12:41:13Z</dcterms:created>
  <dcterms:modified xsi:type="dcterms:W3CDTF">2013-12-03T13:14:33Z</dcterms:modified>
</cp:coreProperties>
</file>